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324" r:id="rId2"/>
    <p:sldId id="325" r:id="rId3"/>
    <p:sldId id="259" r:id="rId4"/>
    <p:sldId id="321" r:id="rId5"/>
    <p:sldId id="322" r:id="rId6"/>
    <p:sldId id="265" r:id="rId7"/>
    <p:sldId id="308" r:id="rId8"/>
    <p:sldId id="309" r:id="rId9"/>
    <p:sldId id="326" r:id="rId10"/>
    <p:sldId id="311" r:id="rId11"/>
    <p:sldId id="310" r:id="rId12"/>
    <p:sldId id="314" r:id="rId13"/>
    <p:sldId id="274" r:id="rId14"/>
    <p:sldId id="312" r:id="rId15"/>
    <p:sldId id="315" r:id="rId16"/>
    <p:sldId id="316" r:id="rId17"/>
    <p:sldId id="317" r:id="rId18"/>
    <p:sldId id="313" r:id="rId19"/>
    <p:sldId id="327" r:id="rId20"/>
    <p:sldId id="318" r:id="rId21"/>
    <p:sldId id="319" r:id="rId22"/>
    <p:sldId id="320" r:id="rId23"/>
    <p:sldId id="306" r:id="rId24"/>
    <p:sldId id="32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FF00"/>
    <a:srgbClr val="FF66FF"/>
    <a:srgbClr val="0B8B11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/>
  </p:normalViewPr>
  <p:slideViewPr>
    <p:cSldViewPr>
      <p:cViewPr varScale="1">
        <p:scale>
          <a:sx n="99" d="100"/>
          <a:sy n="99" d="100"/>
        </p:scale>
        <p:origin x="520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73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9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32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04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4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669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23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0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5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7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5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第九课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Meishing\Dropbox\meizhouhuayu\pics\9.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0" y="3276600"/>
            <a:ext cx="2191780" cy="3276600"/>
          </a:xfrm>
          <a:prstGeom prst="rect">
            <a:avLst/>
          </a:prstGeom>
          <a:noFill/>
        </p:spPr>
      </p:pic>
      <p:pic>
        <p:nvPicPr>
          <p:cNvPr id="10242" name="Picture 2" descr="C:\Users\Meishing\Dropbox\meizhouhuayu\pics\9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1" y="4724400"/>
            <a:ext cx="1895475" cy="1883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landscape with red farm by rg1024 - A simple landscape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062895"/>
            <a:ext cx="3429000" cy="1958055"/>
          </a:xfrm>
          <a:prstGeom prst="rect">
            <a:avLst/>
          </a:prstGeom>
          <a:noFill/>
        </p:spPr>
      </p:pic>
      <p:pic>
        <p:nvPicPr>
          <p:cNvPr id="6" name="Picture 8" descr="File:Madipally corn.jpg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648200" y="4648200"/>
            <a:ext cx="2480634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495800" y="3352801"/>
            <a:ext cx="2667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玉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米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田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53400" y="3429001"/>
            <a:ext cx="1828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种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田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1" descr="C:\Users\Meishing\Dropbox\meizhouhuayu\pics\9.9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30233"/>
          <a:stretch>
            <a:fillRect/>
          </a:stretch>
        </p:blipFill>
        <p:spPr bwMode="auto">
          <a:xfrm>
            <a:off x="3810000" y="762000"/>
            <a:ext cx="2191780" cy="2286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114800" y="914400"/>
            <a:ext cx="1676400" cy="1676400"/>
          </a:xfrm>
          <a:prstGeom prst="rect">
            <a:avLst/>
          </a:prstGeom>
          <a:solidFill>
            <a:schemeClr val="bg1">
              <a:alpha val="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0" idx="1"/>
            <a:endCxn id="10" idx="3"/>
          </p:cNvCxnSpPr>
          <p:nvPr/>
        </p:nvCxnSpPr>
        <p:spPr>
          <a:xfrm>
            <a:off x="4114800" y="1752600"/>
            <a:ext cx="1676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  <a:endCxn id="10" idx="0"/>
          </p:cNvCxnSpPr>
          <p:nvPr/>
        </p:nvCxnSpPr>
        <p:spPr>
          <a:xfrm flipV="1">
            <a:off x="4953000" y="914400"/>
            <a:ext cx="0" cy="1676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95E4B218-CC83-7843-98D5-888DC9911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5119"/>
            <a:ext cx="30099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Meishing\Dropbox\meizhouhuayu\pics\9.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1" y="3706520"/>
            <a:ext cx="2124075" cy="3151481"/>
          </a:xfrm>
          <a:prstGeom prst="rect">
            <a:avLst/>
          </a:prstGeom>
          <a:noFill/>
        </p:spPr>
      </p:pic>
      <p:pic>
        <p:nvPicPr>
          <p:cNvPr id="11266" name="Picture 2" descr="C:\Users\Meishing\Dropbox\meizhouhuayu\pics\9.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876801"/>
            <a:ext cx="1371600" cy="1766621"/>
          </a:xfrm>
          <a:prstGeom prst="rect">
            <a:avLst/>
          </a:prstGeom>
          <a:noFill/>
        </p:spPr>
      </p:pic>
      <p:pic>
        <p:nvPicPr>
          <p:cNvPr id="11267" name="Picture 3" descr="C:\Users\Meishing\Dropbox\meizhouhuayu\pics\9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2819400"/>
            <a:ext cx="6264021" cy="781050"/>
          </a:xfrm>
          <a:prstGeom prst="rect">
            <a:avLst/>
          </a:prstGeom>
          <a:noFill/>
        </p:spPr>
      </p:pic>
      <p:pic>
        <p:nvPicPr>
          <p:cNvPr id="11268" name="Picture 4" descr="C:\Users\Meishing\Dropbox\meizhouhuayu\pics\9.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4953001"/>
            <a:ext cx="1638300" cy="1552575"/>
          </a:xfrm>
          <a:prstGeom prst="rect">
            <a:avLst/>
          </a:prstGeom>
          <a:noFill/>
        </p:spPr>
      </p:pic>
      <p:pic>
        <p:nvPicPr>
          <p:cNvPr id="11273" name="Picture 9" descr="C:\Users\Meishing\Desktop\照片 3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1143000"/>
            <a:ext cx="1930400" cy="1447800"/>
          </a:xfrm>
          <a:prstGeom prst="rect">
            <a:avLst/>
          </a:prstGeom>
          <a:noFill/>
        </p:spPr>
      </p:pic>
      <p:pic>
        <p:nvPicPr>
          <p:cNvPr id="9" name="Picture 1" descr="C:\Users\Meishing\Dropbox\meizhouhuayu\pics\9.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34716"/>
          <a:stretch>
            <a:fillRect/>
          </a:stretch>
        </p:blipFill>
        <p:spPr bwMode="auto">
          <a:xfrm>
            <a:off x="3733801" y="685800"/>
            <a:ext cx="2124075" cy="2057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81400" y="304800"/>
            <a:ext cx="251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米</a:t>
            </a:r>
            <a:endParaRPr lang="en-US" sz="1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3657601"/>
            <a:ext cx="2667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玉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米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86600" y="838200"/>
            <a:ext cx="10668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米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饭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53400" y="3581401"/>
            <a:ext cx="1905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白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米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957C420-9ECD-3847-AC97-9C8D47DBF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4" y="80962"/>
            <a:ext cx="2712911" cy="271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2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y house by Anonymous - House by jmrivera. From OCAL 0.18 releas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810001"/>
            <a:ext cx="3733800" cy="2781681"/>
          </a:xfrm>
          <a:prstGeom prst="rect">
            <a:avLst/>
          </a:prstGeom>
          <a:noFill/>
        </p:spPr>
      </p:pic>
      <p:pic>
        <p:nvPicPr>
          <p:cNvPr id="7171" name="Picture 3" descr="C:\Users\Meishing\Dropbox\meizhouhuayu\第一冊mics\zhong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1" y="4724400"/>
            <a:ext cx="1419225" cy="127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Meishing\Dropbox\meizhouhuayu\第一冊mics\dajia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828801" y="4648201"/>
            <a:ext cx="2800351" cy="2027839"/>
          </a:xfrm>
          <a:prstGeom prst="rect">
            <a:avLst/>
          </a:prstGeom>
          <a:noFill/>
        </p:spPr>
      </p:pic>
      <p:pic>
        <p:nvPicPr>
          <p:cNvPr id="7173" name="Picture 5" descr="C:\Users\Meishing\Dropbox\meizhouhuayu\pics\9.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743200"/>
            <a:ext cx="7501466" cy="914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9067800" y="4267200"/>
            <a:ext cx="10668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家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2200" y="3733801"/>
            <a:ext cx="1905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们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0200" y="1371601"/>
            <a:ext cx="1905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我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001000" y="1143000"/>
            <a:ext cx="381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 descr="C:\Users\Meishing\Dropbox\meizhouhuayu\pics\6.42.png"/>
          <p:cNvPicPr>
            <a:picLocks noChangeAspect="1" noChangeArrowheads="1"/>
          </p:cNvPicPr>
          <p:nvPr/>
        </p:nvPicPr>
        <p:blipFill>
          <a:blip r:embed="rId7" cstate="print"/>
          <a:srcRect t="15047"/>
          <a:stretch>
            <a:fillRect/>
          </a:stretch>
        </p:blipFill>
        <p:spPr bwMode="auto">
          <a:xfrm>
            <a:off x="7543800" y="792175"/>
            <a:ext cx="3124200" cy="2121951"/>
          </a:xfrm>
          <a:prstGeom prst="rect">
            <a:avLst/>
          </a:prstGeom>
          <a:noFill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42B951E-B42D-004B-B9C7-3C96E3CC6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196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71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9.22.png"/>
          <p:cNvPicPr>
            <a:picLocks noChangeAspect="1" noChangeArrowheads="1"/>
          </p:cNvPicPr>
          <p:nvPr/>
        </p:nvPicPr>
        <p:blipFill>
          <a:blip r:embed="rId3" cstate="print"/>
          <a:srcRect l="13605" r="7313"/>
          <a:stretch>
            <a:fillRect/>
          </a:stretch>
        </p:blipFill>
        <p:spPr bwMode="auto">
          <a:xfrm>
            <a:off x="7848600" y="4038601"/>
            <a:ext cx="2362200" cy="2572173"/>
          </a:xfrm>
          <a:prstGeom prst="rect">
            <a:avLst/>
          </a:prstGeom>
          <a:noFill/>
        </p:spPr>
      </p:pic>
      <p:pic>
        <p:nvPicPr>
          <p:cNvPr id="9217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1" y="4495801"/>
            <a:ext cx="1504951" cy="1552575"/>
          </a:xfrm>
          <a:prstGeom prst="rect">
            <a:avLst/>
          </a:prstGeom>
          <a:noFill/>
        </p:spPr>
      </p:pic>
      <p:pic>
        <p:nvPicPr>
          <p:cNvPr id="9218" name="Picture 2" descr="C:\Users\Meishing\Dropbox\meizhouhuayu\pics\9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971801"/>
            <a:ext cx="8203182" cy="8096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05400" y="685800"/>
            <a:ext cx="121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曰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0" y="4724401"/>
            <a:ext cx="1219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是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05600" y="43434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不是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C:\Users\Meishing\Dropbox\meizhouhuayu\pics\足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905000"/>
            <a:ext cx="1863144" cy="1066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53000" y="1066800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一</a:t>
            </a:r>
            <a:endParaRPr lang="en-US" sz="12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7AE2E98-D629-4C4F-99D5-0CEA7D05B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93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92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美洲華語\美洲繪本\picture\首冊\5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982656"/>
            <a:ext cx="5278438" cy="2875344"/>
          </a:xfrm>
          <a:prstGeom prst="rect">
            <a:avLst/>
          </a:prstGeom>
          <a:noFill/>
        </p:spPr>
      </p:pic>
      <p:pic>
        <p:nvPicPr>
          <p:cNvPr id="6146" name="Picture 2" descr="C:\Users\Meishing\Dropbox\meizhouhuayu\第一冊mics\shang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696200" y="4191000"/>
            <a:ext cx="2463800" cy="2304378"/>
          </a:xfrm>
          <a:prstGeom prst="rect">
            <a:avLst/>
          </a:prstGeom>
          <a:noFill/>
        </p:spPr>
      </p:pic>
      <p:pic>
        <p:nvPicPr>
          <p:cNvPr id="4098" name="Picture 2" descr="C:\Users\Meishing\Dropbox\meizhouhuayu\pics\119.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4242" t="4639" r="39654" b="51375"/>
          <a:stretch>
            <a:fillRect/>
          </a:stretch>
        </p:blipFill>
        <p:spPr bwMode="auto">
          <a:xfrm>
            <a:off x="1524000" y="1066800"/>
            <a:ext cx="4038600" cy="2393244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1524000" y="3276600"/>
            <a:ext cx="3581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>
            <a:off x="2286000" y="2514600"/>
            <a:ext cx="73152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334000" y="2971800"/>
            <a:ext cx="3810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Meishing\Dropbox\meizhouhuayu\第一冊mics\boy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72000" y="3657600"/>
            <a:ext cx="1341120" cy="17526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第一冊mics\girl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867400" y="3505200"/>
            <a:ext cx="1611630" cy="2057400"/>
          </a:xfrm>
          <a:prstGeom prst="rect">
            <a:avLst/>
          </a:prstGeom>
          <a:noFill/>
        </p:spPr>
      </p:pic>
      <p:pic>
        <p:nvPicPr>
          <p:cNvPr id="5122" name="Picture 2" descr="C:\Users\Meishing\Dropbox\meizhouhuayu\pics\119.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3379" b="27377"/>
          <a:stretch>
            <a:fillRect/>
          </a:stretch>
        </p:blipFill>
        <p:spPr bwMode="auto">
          <a:xfrm>
            <a:off x="1981200" y="1371600"/>
            <a:ext cx="7334250" cy="106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lock + Calendar by rihard - analog, analog, calendar, calendar, clip art, clipart, clock, clock, date, date, image, media, planning, planning, png, public domain, schedule, schedule, svg, time, time, timeline, timeline, "/>
          <p:cNvPicPr>
            <a:picLocks noChangeAspect="1" noChangeArrowheads="1"/>
          </p:cNvPicPr>
          <p:nvPr/>
        </p:nvPicPr>
        <p:blipFill>
          <a:blip r:embed="rId3" cstate="print"/>
          <a:srcRect r="9375" b="8108"/>
          <a:stretch>
            <a:fillRect/>
          </a:stretch>
        </p:blipFill>
        <p:spPr bwMode="auto">
          <a:xfrm>
            <a:off x="2590800" y="3657600"/>
            <a:ext cx="2209800" cy="2590800"/>
          </a:xfrm>
          <a:prstGeom prst="rect">
            <a:avLst/>
          </a:prstGeom>
          <a:noFill/>
        </p:spPr>
      </p:pic>
      <p:pic>
        <p:nvPicPr>
          <p:cNvPr id="5" name="Picture 6" descr="Clock + Calendar by rihard - analog, analog, calendar, calendar, clip art, clipart, clock, clock, date, date, image, media, planning, planning, png, public domain, schedule, schedule, svg, time, time, timeline, timeline, "/>
          <p:cNvPicPr>
            <a:picLocks noChangeAspect="1" noChangeArrowheads="1"/>
          </p:cNvPicPr>
          <p:nvPr/>
        </p:nvPicPr>
        <p:blipFill>
          <a:blip r:embed="rId3" cstate="print"/>
          <a:srcRect r="9375" b="8108"/>
          <a:stretch>
            <a:fillRect/>
          </a:stretch>
        </p:blipFill>
        <p:spPr bwMode="auto">
          <a:xfrm>
            <a:off x="6781800" y="3657600"/>
            <a:ext cx="2209800" cy="25908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5181600" y="4724400"/>
            <a:ext cx="1219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95600" y="4495800"/>
            <a:ext cx="16002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86600" y="4419600"/>
            <a:ext cx="16002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43200" y="4267200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六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4191000"/>
            <a:ext cx="175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0" y="3657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  <a:ea typeface="Adobe Fan Heiti Std B" pitchFamily="34" charset="-128"/>
              </a:rPr>
              <a:t>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0" y="3657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  <a:ea typeface="Adobe Fan Heiti Std B" pitchFamily="34" charset="-128"/>
              </a:rPr>
              <a:t>y</a:t>
            </a:r>
          </a:p>
        </p:txBody>
      </p:sp>
      <p:pic>
        <p:nvPicPr>
          <p:cNvPr id="6146" name="Picture 2" descr="C:\Users\Meishing\Dropbox\meizhouhuayu\pics\119.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77606"/>
          <a:stretch>
            <a:fillRect/>
          </a:stretch>
        </p:blipFill>
        <p:spPr bwMode="auto">
          <a:xfrm>
            <a:off x="2362200" y="1276990"/>
            <a:ext cx="6477000" cy="1096324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2438400" y="2209800"/>
            <a:ext cx="6096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Meishing\Dropbox\meizhouhuayu\pics\9.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648200"/>
            <a:ext cx="2743200" cy="1737360"/>
          </a:xfrm>
          <a:prstGeom prst="rect">
            <a:avLst/>
          </a:prstGeom>
          <a:noFill/>
        </p:spPr>
      </p:pic>
      <p:pic>
        <p:nvPicPr>
          <p:cNvPr id="8198" name="Picture 6" descr="C:\Users\Meishing\Dropbox\meizhouhuayu\pics\9.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4419600"/>
            <a:ext cx="2585976" cy="21526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828800" y="4495801"/>
            <a:ext cx="1219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000" y="43434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没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0" name="Picture 2" descr="C:\Users\Meishing\Dropbox\meizhouhuayu\pics\119.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2819400"/>
            <a:ext cx="8034867" cy="990600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1066211-177C-4044-BCBB-70DA1856B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330" y="255906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135F03A-8169-1049-82DF-F418DCDF7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93" y="255906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eishing\Dropbox\meizhouhuayu\pics\119.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1" y="4419600"/>
            <a:ext cx="6180667" cy="7620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2895600" y="1447800"/>
            <a:ext cx="6096000" cy="2286000"/>
            <a:chOff x="1295400" y="1828800"/>
            <a:chExt cx="3971925" cy="1120775"/>
          </a:xfrm>
        </p:grpSpPr>
        <p:pic>
          <p:nvPicPr>
            <p:cNvPr id="8194" name="Picture 2" descr="C:\Users\Meishing\Dropbox\meizhouhuayu\pics\119.4.pn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b="69399"/>
            <a:stretch>
              <a:fillRect/>
            </a:stretch>
          </p:blipFill>
          <p:spPr bwMode="auto">
            <a:xfrm>
              <a:off x="1295400" y="1828800"/>
              <a:ext cx="3971925" cy="533400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</p:pic>
        <p:pic>
          <p:nvPicPr>
            <p:cNvPr id="8196" name="Picture 4" descr="C:\Users\Meishing\Dropbox\meizhouhuayu\pics\119.4.pn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t="66302"/>
            <a:stretch>
              <a:fillRect/>
            </a:stretch>
          </p:blipFill>
          <p:spPr bwMode="auto">
            <a:xfrm>
              <a:off x="1295400" y="2362200"/>
              <a:ext cx="3971925" cy="587375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meizhouhuayu\pics\119.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371601"/>
            <a:ext cx="5181600" cy="2855167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9.22.png"/>
          <p:cNvPicPr>
            <a:picLocks noChangeAspect="1" noChangeArrowheads="1"/>
          </p:cNvPicPr>
          <p:nvPr/>
        </p:nvPicPr>
        <p:blipFill>
          <a:blip r:embed="rId4" cstate="print"/>
          <a:srcRect l="13964" r="4580"/>
          <a:stretch>
            <a:fillRect/>
          </a:stretch>
        </p:blipFill>
        <p:spPr bwMode="auto">
          <a:xfrm>
            <a:off x="7620000" y="4051663"/>
            <a:ext cx="2438400" cy="2577737"/>
          </a:xfrm>
          <a:prstGeom prst="rect">
            <a:avLst/>
          </a:prstGeom>
          <a:noFill/>
        </p:spPr>
      </p:pic>
      <p:pic>
        <p:nvPicPr>
          <p:cNvPr id="3075" name="Picture 3" descr="Math Girl  by Scout - girl with pencil and calculator in a cloud of math symbols, drawn in comic sty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1447801"/>
            <a:ext cx="2286000" cy="2191703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1524000" y="3276600"/>
            <a:ext cx="53340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524000" y="4267200"/>
            <a:ext cx="5334000" cy="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867400" y="46482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没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7772400" y="1066800"/>
            <a:ext cx="2667000" cy="3352800"/>
          </a:xfrm>
          <a:prstGeom prst="mathMultiply">
            <a:avLst>
              <a:gd name="adj1" fmla="val 9268"/>
            </a:avLst>
          </a:prstGeom>
          <a:solidFill>
            <a:srgbClr val="66FF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ropbox\meizhouhuayu\pics\119.7.png"/>
          <p:cNvPicPr>
            <a:picLocks noChangeAspect="1" noChangeArrowheads="1"/>
          </p:cNvPicPr>
          <p:nvPr/>
        </p:nvPicPr>
        <p:blipFill>
          <a:blip r:embed="rId3" cstate="print"/>
          <a:srcRect b="56098"/>
          <a:stretch>
            <a:fillRect/>
          </a:stretch>
        </p:blipFill>
        <p:spPr bwMode="auto">
          <a:xfrm>
            <a:off x="1524001" y="1219200"/>
            <a:ext cx="6276521" cy="2114550"/>
          </a:xfrm>
          <a:prstGeom prst="rect">
            <a:avLst/>
          </a:prstGeom>
          <a:noFill/>
        </p:spPr>
      </p:pic>
      <p:pic>
        <p:nvPicPr>
          <p:cNvPr id="2050" name="Picture 2" descr="C:\Users\Meishing\Dropbox\meizhouhuayu\pics\9.22.png"/>
          <p:cNvPicPr>
            <a:picLocks noChangeAspect="1" noChangeArrowheads="1"/>
          </p:cNvPicPr>
          <p:nvPr/>
        </p:nvPicPr>
        <p:blipFill>
          <a:blip r:embed="rId4" cstate="print"/>
          <a:srcRect l="13964" r="6907"/>
          <a:stretch>
            <a:fillRect/>
          </a:stretch>
        </p:blipFill>
        <p:spPr bwMode="auto">
          <a:xfrm>
            <a:off x="2438400" y="3657600"/>
            <a:ext cx="2590800" cy="28194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9.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0690" y="3505200"/>
            <a:ext cx="4097311" cy="3352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029200" y="43434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没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09800" y="2209800"/>
            <a:ext cx="5638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133600" y="3352800"/>
            <a:ext cx="5562600" cy="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ropbox\meizhouhuayu\pics\119.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59233" r="18895" b="1742"/>
          <a:stretch>
            <a:fillRect/>
          </a:stretch>
        </p:blipFill>
        <p:spPr bwMode="auto">
          <a:xfrm>
            <a:off x="1524000" y="1143001"/>
            <a:ext cx="5791200" cy="2138289"/>
          </a:xfrm>
          <a:prstGeom prst="rect">
            <a:avLst/>
          </a:prstGeom>
          <a:noFill/>
        </p:spPr>
      </p:pic>
      <p:pic>
        <p:nvPicPr>
          <p:cNvPr id="1027" name="Picture 3" descr="tango applications office by warszawianka - office icons from tango desktop icon set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219200"/>
            <a:ext cx="2362200" cy="2362200"/>
          </a:xfrm>
          <a:prstGeom prst="rect">
            <a:avLst/>
          </a:prstGeom>
          <a:noFill/>
        </p:spPr>
      </p:pic>
      <p:pic>
        <p:nvPicPr>
          <p:cNvPr id="4" name="Picture 2" descr="C:\Users\Meishing\Dropbox\meizhouhuayu\pics\9.22.png"/>
          <p:cNvPicPr>
            <a:picLocks noChangeAspect="1" noChangeArrowheads="1"/>
          </p:cNvPicPr>
          <p:nvPr/>
        </p:nvPicPr>
        <p:blipFill>
          <a:blip r:embed="rId5" cstate="print"/>
          <a:srcRect l="13964" r="6907"/>
          <a:stretch>
            <a:fillRect/>
          </a:stretch>
        </p:blipFill>
        <p:spPr bwMode="auto">
          <a:xfrm>
            <a:off x="7315200" y="3810000"/>
            <a:ext cx="2590800" cy="2819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638800" y="43434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没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09800" y="3352800"/>
            <a:ext cx="4343400" cy="0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09800" y="2209800"/>
            <a:ext cx="44958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3" presetClass="entr" presetSubtype="16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167640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妳有小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黑猫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嗎？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91000" y="2438400"/>
            <a:ext cx="3962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1" name="Picture 1" descr="C:\Users\Meishing\Dropbox\meizhouhuayu\pics\9.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895600"/>
            <a:ext cx="4284700" cy="3379642"/>
          </a:xfrm>
          <a:prstGeom prst="rect">
            <a:avLst/>
          </a:prstGeom>
          <a:noFill/>
        </p:spPr>
      </p:pic>
      <p:pic>
        <p:nvPicPr>
          <p:cNvPr id="15363" name="Picture 3" descr="black cat by chikiyo - ak student, animal, black cat, cartoon, cat, clip art, clipart, eyes,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1219200"/>
            <a:ext cx="1676400" cy="1676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114800" y="44958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没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14800" y="2971801"/>
            <a:ext cx="1219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有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53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：小白米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119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5715000" cy="6790544"/>
          </a:xfrm>
          <a:prstGeom prst="rect">
            <a:avLst/>
          </a:prstGeom>
          <a:noFill/>
        </p:spPr>
      </p:pic>
      <p:pic>
        <p:nvPicPr>
          <p:cNvPr id="35843" name="Picture 3" descr="C:\Users\Meishing\Dropbox\meizhouhuayu\pics\9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1" y="2286000"/>
            <a:ext cx="1514475" cy="15049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162800" y="0"/>
            <a:ext cx="3505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6" name="Picture 6" descr="Bowl of rice and chopsticks by dkdlv - Cleaned and optimized version of the bowl of rice initially uploaded by johnny_automatic (Before 127ko, now 19ko). The aliasing has been removed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5105400"/>
            <a:ext cx="1033220" cy="838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678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6858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0" y="15240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23622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32766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41148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49530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5867400"/>
            <a:ext cx="297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66294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Meishing\Dropbox\meizhouhuayu\pics\9.3.png"/>
          <p:cNvPicPr>
            <a:picLocks noChangeAspect="1" noChangeArrowheads="1"/>
          </p:cNvPicPr>
          <p:nvPr/>
        </p:nvPicPr>
        <p:blipFill>
          <a:blip r:embed="rId6" cstate="print"/>
          <a:srcRect l="77494"/>
          <a:stretch>
            <a:fillRect/>
          </a:stretch>
        </p:blipFill>
        <p:spPr bwMode="auto">
          <a:xfrm>
            <a:off x="7620000" y="5105400"/>
            <a:ext cx="1676400" cy="1752600"/>
          </a:xfrm>
          <a:prstGeom prst="rect">
            <a:avLst/>
          </a:prstGeom>
          <a:noFill/>
        </p:spPr>
      </p:pic>
      <p:pic>
        <p:nvPicPr>
          <p:cNvPr id="21" name="Picture 2" descr="C:\Users\Meishing\Dropbox\meizhouhuayu\pics\9.3.png"/>
          <p:cNvPicPr>
            <a:picLocks noChangeAspect="1" noChangeArrowheads="1"/>
          </p:cNvPicPr>
          <p:nvPr/>
        </p:nvPicPr>
        <p:blipFill>
          <a:blip r:embed="rId6" cstate="print"/>
          <a:srcRect l="51918" r="26599"/>
          <a:stretch>
            <a:fillRect/>
          </a:stretch>
        </p:blipFill>
        <p:spPr bwMode="auto">
          <a:xfrm>
            <a:off x="7282070" y="0"/>
            <a:ext cx="1252330" cy="1371600"/>
          </a:xfrm>
          <a:prstGeom prst="rect">
            <a:avLst/>
          </a:prstGeom>
          <a:noFill/>
        </p:spPr>
      </p:pic>
      <p:pic>
        <p:nvPicPr>
          <p:cNvPr id="22" name="Picture 2" descr="C:\Users\Meishing\Dropbox\meizhouhuayu\pics\9.3.png"/>
          <p:cNvPicPr>
            <a:picLocks noChangeAspect="1" noChangeArrowheads="1"/>
          </p:cNvPicPr>
          <p:nvPr/>
        </p:nvPicPr>
        <p:blipFill>
          <a:blip r:embed="rId6" cstate="print"/>
          <a:srcRect l="26343" r="52174"/>
          <a:stretch>
            <a:fillRect/>
          </a:stretch>
        </p:blipFill>
        <p:spPr bwMode="auto">
          <a:xfrm>
            <a:off x="8839200" y="3352800"/>
            <a:ext cx="1600200" cy="1752600"/>
          </a:xfrm>
          <a:prstGeom prst="rect">
            <a:avLst/>
          </a:prstGeom>
          <a:noFill/>
        </p:spPr>
      </p:pic>
      <p:pic>
        <p:nvPicPr>
          <p:cNvPr id="23" name="Picture 2" descr="C:\Users\Meishing\Dropbox\meizhouhuayu\pics\9.3.png"/>
          <p:cNvPicPr>
            <a:picLocks noChangeAspect="1" noChangeArrowheads="1"/>
          </p:cNvPicPr>
          <p:nvPr/>
        </p:nvPicPr>
        <p:blipFill>
          <a:blip r:embed="rId6" cstate="print"/>
          <a:srcRect r="77749"/>
          <a:stretch>
            <a:fillRect/>
          </a:stretch>
        </p:blipFill>
        <p:spPr bwMode="auto">
          <a:xfrm>
            <a:off x="8610600" y="1219200"/>
            <a:ext cx="1657350" cy="1752600"/>
          </a:xfrm>
          <a:prstGeom prst="rect">
            <a:avLst/>
          </a:prstGeom>
          <a:noFill/>
        </p:spPr>
      </p:pic>
      <p:pic>
        <p:nvPicPr>
          <p:cNvPr id="35844" name="Picture 4" descr="C:\Users\Meishing\Desktop\照片 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1" y="5867400"/>
            <a:ext cx="1020763" cy="76557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-02 第六單元 第九課 念一念 一粒米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7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5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35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00"/>
                            </p:stCondLst>
                            <p:childTnLst>
                              <p:par>
                                <p:cTn id="4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58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eishing\Dropbox\meizhouhuayu\pics\119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5715000" cy="6790544"/>
          </a:xfrm>
          <a:prstGeom prst="rect">
            <a:avLst/>
          </a:prstGeom>
          <a:noFill/>
        </p:spPr>
      </p:pic>
      <p:pic>
        <p:nvPicPr>
          <p:cNvPr id="35843" name="Picture 3" descr="C:\Users\Meishing\Dropbox\meizhouhuayu\pics\9.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1" y="2286000"/>
            <a:ext cx="1514475" cy="15049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162800" y="0"/>
            <a:ext cx="3505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844" name="Picture 4" descr="C:\Users\Meishing\Desktop\照片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1" y="5867400"/>
            <a:ext cx="1020763" cy="765572"/>
          </a:xfrm>
          <a:prstGeom prst="rect">
            <a:avLst/>
          </a:prstGeom>
          <a:noFill/>
        </p:spPr>
      </p:pic>
      <p:pic>
        <p:nvPicPr>
          <p:cNvPr id="35846" name="Picture 6" descr="Bowl of rice and chopsticks by dkdlv - Cleaned and optimized version of the bowl of rice initially uploaded by johnny_automatic (Before 127ko, now 19ko). The aliasing has been removed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5105400"/>
            <a:ext cx="1033220" cy="838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0678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685800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0" y="15240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23622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32766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41148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4953000"/>
            <a:ext cx="518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5867400"/>
            <a:ext cx="297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66294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Meishing\Dropbox\meizhouhuayu\pics\9.3.png"/>
          <p:cNvPicPr>
            <a:picLocks noChangeAspect="1" noChangeArrowheads="1"/>
          </p:cNvPicPr>
          <p:nvPr/>
        </p:nvPicPr>
        <p:blipFill>
          <a:blip r:embed="rId7" cstate="print"/>
          <a:srcRect l="51918" r="26599"/>
          <a:stretch>
            <a:fillRect/>
          </a:stretch>
        </p:blipFill>
        <p:spPr bwMode="auto">
          <a:xfrm>
            <a:off x="7282070" y="0"/>
            <a:ext cx="1252330" cy="1371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-02 第六單元 第九課 念一念 一粒米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5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35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4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58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0"/>
                            </p:stCondLst>
                            <p:childTnLst>
                              <p:par>
                                <p:cTn id="5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00"/>
                            </p:stCondLst>
                            <p:childTnLst>
                              <p:par>
                                <p:cTn id="58" presetID="23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000"/>
                            </p:stCondLst>
                            <p:childTnLst>
                              <p:par>
                                <p:cTn id="6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6000"/>
                            </p:stCondLst>
                            <p:childTnLst>
                              <p:par>
                                <p:cTn id="7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9000"/>
                            </p:stCondLst>
                            <p:childTnLst>
                              <p:par>
                                <p:cTn id="7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1000"/>
                            </p:stCondLst>
                            <p:childTnLst>
                              <p:par>
                                <p:cTn id="8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3000"/>
                            </p:stCondLst>
                            <p:childTnLst>
                              <p:par>
                                <p:cTn id="8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0"/>
                            </p:stCondLst>
                            <p:childTnLst>
                              <p:par>
                                <p:cTn id="9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0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0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Users\Meishing\Dropbox\meizhouhuayu\pics\9.1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828800" y="3048000"/>
            <a:ext cx="1752600" cy="3586446"/>
          </a:xfrm>
          <a:prstGeom prst="rect">
            <a:avLst/>
          </a:prstGeom>
          <a:noFill/>
        </p:spPr>
      </p:pic>
      <p:pic>
        <p:nvPicPr>
          <p:cNvPr id="13314" name="Picture 2" descr="C:\Users\Meishing\Dropbox\meizhouhuayu\pics\6.3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1" y="4800600"/>
            <a:ext cx="1438275" cy="1600200"/>
          </a:xfrm>
          <a:prstGeom prst="rect">
            <a:avLst/>
          </a:prstGeom>
          <a:noFill/>
        </p:spPr>
      </p:pic>
      <p:pic>
        <p:nvPicPr>
          <p:cNvPr id="13315" name="Picture 3" descr="C:\Users\Meishing\Dropbox\meizhouhuayu\pics\6.3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3001" y="4648201"/>
            <a:ext cx="1419225" cy="1800225"/>
          </a:xfrm>
          <a:prstGeom prst="rect">
            <a:avLst/>
          </a:prstGeom>
          <a:noFill/>
        </p:spPr>
      </p:pic>
      <p:pic>
        <p:nvPicPr>
          <p:cNvPr id="13316" name="Picture 4" descr="C:\Users\Meishing\Dropbox\meizhouhuayu\pics\4.3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1" y="4800600"/>
            <a:ext cx="1319161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C:\Users\Meishing\Dropbox\meizhouhuayu\pics\4.3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1" y="4419600"/>
            <a:ext cx="1260829" cy="215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9" name="Picture 7" descr="https://encrypted-tbn1.gstatic.com/images?q=tbn:ANd9GcSjBuZ_XAvxh5nupuHzbZGiznvN2R53lwYzhggsJMNavksnwVr6e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29600" y="884880"/>
            <a:ext cx="1905000" cy="2325046"/>
          </a:xfrm>
          <a:prstGeom prst="rect">
            <a:avLst/>
          </a:prstGeom>
          <a:noFill/>
        </p:spPr>
      </p:pic>
      <p:pic>
        <p:nvPicPr>
          <p:cNvPr id="9" name="Picture 1" descr="C:\Users\Meishing\Dropbox\meizhouhuayu\pics\9.1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b="27761"/>
          <a:stretch>
            <a:fillRect/>
          </a:stretch>
        </p:blipFill>
        <p:spPr bwMode="auto">
          <a:xfrm>
            <a:off x="4090147" y="1219200"/>
            <a:ext cx="1701053" cy="2362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886200" y="1143001"/>
            <a:ext cx="1752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15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15000" y="3505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7000" y="12192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好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人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05801" y="1295401"/>
            <a:ext cx="1504951" cy="1552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3762263-51B7-2E4E-8AD2-D4B2B114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0" y="187036"/>
            <a:ext cx="2701570" cy="270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33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Meishing\Dropbox\meizhouhuayu\pics\9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572001"/>
            <a:ext cx="2819400" cy="2021457"/>
          </a:xfrm>
          <a:prstGeom prst="rect">
            <a:avLst/>
          </a:prstGeom>
          <a:noFill/>
        </p:spPr>
      </p:pic>
      <p:pic>
        <p:nvPicPr>
          <p:cNvPr id="12291" name="Picture 3" descr="C:\Users\Meishing\Dropbox\meizhouhuayu\pics\6.4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1" y="4953001"/>
            <a:ext cx="1666875" cy="1533525"/>
          </a:xfrm>
          <a:prstGeom prst="rect">
            <a:avLst/>
          </a:prstGeom>
          <a:noFill/>
        </p:spPr>
      </p:pic>
      <p:pic>
        <p:nvPicPr>
          <p:cNvPr id="12293" name="Picture 5" descr="alarm clock is  angry by OlKu - alarm-clock, angry, cartoon, clip art, clipart, get up, laziness, morning, ringing, time, vector,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1" y="4953000"/>
            <a:ext cx="869537" cy="1295400"/>
          </a:xfrm>
          <a:prstGeom prst="rect">
            <a:avLst/>
          </a:prstGeom>
          <a:noFill/>
        </p:spPr>
      </p:pic>
      <p:pic>
        <p:nvPicPr>
          <p:cNvPr id="12295" name="Picture 7" descr="Turtle Penguin by Moini - Penguin designed for web site with a turtle's shell on his back wearing a bow tie - World Turtle Day is on May, 23rd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1" y="4572000"/>
            <a:ext cx="1551623" cy="2286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895600" y="3581401"/>
            <a:ext cx="1828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過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来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77200" y="3657601"/>
            <a:ext cx="1828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起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来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76600" y="5334000"/>
            <a:ext cx="76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Meishing\Dropbox\meizhouhuayu\pics\119.2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90800"/>
            <a:ext cx="6953250" cy="914400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2057400" y="6248400"/>
            <a:ext cx="533400" cy="381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1D322E2-8673-1B4B-BD5D-49B46C4FA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52" y="211458"/>
            <a:ext cx="2236947" cy="223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4690355-462D-A04F-A8D4-55321E21D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3" y="201452"/>
            <a:ext cx="2236947" cy="223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22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119.4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 b="34426"/>
          <a:stretch>
            <a:fillRect/>
          </a:stretch>
        </p:blipFill>
        <p:spPr bwMode="auto">
          <a:xfrm>
            <a:off x="2286000" y="1219200"/>
            <a:ext cx="7414260" cy="2133600"/>
          </a:xfrm>
          <a:prstGeom prst="snip1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3075" name="Picture 3" descr="C:\Users\Meishing\Dropbox\meizhouhuayu\pics\119.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76600" y="4343400"/>
            <a:ext cx="5943600" cy="781624"/>
          </a:xfrm>
          <a:prstGeom prst="snip1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3065</TotalTime>
  <Words>87</Words>
  <Application>Microsoft Macintosh PowerPoint</Application>
  <PresentationFormat>Widescreen</PresentationFormat>
  <Paragraphs>40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Adobe Heiti Std R</vt:lpstr>
      <vt:lpstr>Adobe Kaiti Std R</vt:lpstr>
      <vt:lpstr>華康楷書體注音</vt:lpstr>
      <vt:lpstr>Arial</vt:lpstr>
      <vt:lpstr>Arial Black</vt:lpstr>
      <vt:lpstr>Calibri</vt:lpstr>
      <vt:lpstr>Gill Sans MT</vt:lpstr>
      <vt:lpstr>Parcel</vt:lpstr>
      <vt:lpstr>美洲华语第一册</vt:lpstr>
      <vt:lpstr>PowerPoint Presentation</vt:lpstr>
      <vt:lpstr>念一念：小白米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句子练习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56</cp:revision>
  <dcterms:created xsi:type="dcterms:W3CDTF">2014-03-12T20:49:20Z</dcterms:created>
  <dcterms:modified xsi:type="dcterms:W3CDTF">2021-04-07T22:10:22Z</dcterms:modified>
</cp:coreProperties>
</file>